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4" d="100"/>
          <a:sy n="154" d="100"/>
        </p:scale>
        <p:origin x="318" y="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125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705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013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847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7239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154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1904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230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538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634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649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71528-E5D7-4D03-9AA1-DB3930678988}" type="datetimeFigureOut">
              <a:rPr lang="es-AR" smtClean="0"/>
              <a:t>9/6/2020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3DA70-6AE9-4692-B1EA-27859D99EA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44724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sz="9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669130"/>
            <a:ext cx="5936704" cy="623966"/>
          </a:xfrm>
        </p:spPr>
        <p:txBody>
          <a:bodyPr>
            <a:normAutofit/>
          </a:bodyPr>
          <a:lstStyle/>
          <a:p>
            <a:pPr algn="l"/>
            <a:r>
              <a:rPr lang="es-AR" sz="1100" dirty="0" smtClean="0"/>
              <a:t>                            Máximo </a:t>
            </a:r>
            <a:r>
              <a:rPr lang="es-AR" sz="1100" dirty="0" err="1" smtClean="0"/>
              <a:t>Fonrouge</a:t>
            </a:r>
            <a:r>
              <a:rPr lang="es-AR" sz="1100" dirty="0" smtClean="0"/>
              <a:t>                 Julio </a:t>
            </a:r>
            <a:r>
              <a:rPr lang="es-AR" sz="1100" dirty="0" err="1" smtClean="0"/>
              <a:t>Conte</a:t>
            </a:r>
            <a:r>
              <a:rPr lang="es-AR" sz="1100" dirty="0" smtClean="0"/>
              <a:t> Grand                  Juan Pablo </a:t>
            </a:r>
            <a:r>
              <a:rPr lang="es-AR" sz="1100" dirty="0" err="1" smtClean="0"/>
              <a:t>Vigliero</a:t>
            </a:r>
            <a:endParaRPr lang="es-AR" sz="1100" dirty="0"/>
          </a:p>
        </p:txBody>
      </p:sp>
      <p:pic>
        <p:nvPicPr>
          <p:cNvPr id="1026" name="Picture 2" descr="C:\Users\RICARDO PC\Documents\documentos de ricardo\Mis documentos PC ACTUAL\afiches 2020\zoom ytube fb\redes zoom ytube f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5106" y="4077072"/>
            <a:ext cx="630640" cy="55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ICARDO PC\Documents\documentos de ricardo\Mis documentos PC ACTUAL\LA HOJA 2019\DIALOGOS 2019\fotos disertantes dialogos 2019\Máximo Fonrou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23946"/>
            <a:ext cx="1144651" cy="13926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RICARDO PC\Documents\documentos de ricardo\Mis documentos PC ACTUAL\LA HOJA 2019\DIALOGOS 2019\fotos disertantes dialogos 2019\julio CONTE GRAN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234135"/>
            <a:ext cx="1445045" cy="13922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28" name="Picture 4" descr="C:\Users\RICARDO PC\Documents\documentos de ricardo\Mis documentos PC ACTUAL\afiches 2020\16 6 2020 conte grand\viglier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2234135"/>
            <a:ext cx="1308624" cy="13922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175835" y="1052736"/>
            <a:ext cx="45091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 smtClean="0"/>
              <a:t>UNA ORGANIZACIÓN PÚBLICA EN EL MARCO DE LA CUARTA REVOLUCIÓN INDUSTRIAL Y EL IMPACTO DEL COVID-19 : EL MINISTERIO PÚBLICO DE LA PROVINCIA DE BUENOS AIRES</a:t>
            </a:r>
            <a:endParaRPr lang="es-AR" sz="1600" b="1" dirty="0">
              <a:latin typeface="Verdana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9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3135</TotalTime>
  <Words>35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12</cp:revision>
  <dcterms:created xsi:type="dcterms:W3CDTF">2020-05-09T15:03:03Z</dcterms:created>
  <dcterms:modified xsi:type="dcterms:W3CDTF">2020-06-09T17:23:09Z</dcterms:modified>
</cp:coreProperties>
</file>